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9144000" cy="6858000" type="screen4x3"/>
  <p:notesSz cx="6881813" cy="9296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orient="horz" pos="3936" userDrawn="1">
          <p15:clr>
            <a:srgbClr val="A4A3A4"/>
          </p15:clr>
        </p15:guide>
        <p15:guide id="3" orient="horz" pos="3443" userDrawn="1">
          <p15:clr>
            <a:srgbClr val="A4A3A4"/>
          </p15:clr>
        </p15:guide>
        <p15:guide id="4" orient="horz" pos="1863" userDrawn="1">
          <p15:clr>
            <a:srgbClr val="A4A3A4"/>
          </p15:clr>
        </p15:guide>
        <p15:guide id="8" pos="1572" userDrawn="1">
          <p15:clr>
            <a:srgbClr val="A4A3A4"/>
          </p15:clr>
        </p15:guide>
        <p15:guide id="9" pos="744" userDrawn="1">
          <p15:clr>
            <a:srgbClr val="A4A3A4"/>
          </p15:clr>
        </p15:guide>
        <p15:guide id="12" pos="3120" userDrawn="1">
          <p15:clr>
            <a:srgbClr val="A4A3A4"/>
          </p15:clr>
        </p15:guide>
        <p15:guide id="13" orient="horz" pos="19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01" autoAdjust="0"/>
  </p:normalViewPr>
  <p:slideViewPr>
    <p:cSldViewPr snapToGrid="0">
      <p:cViewPr varScale="1">
        <p:scale>
          <a:sx n="143" d="100"/>
          <a:sy n="143" d="100"/>
        </p:scale>
        <p:origin x="132" y="126"/>
      </p:cViewPr>
      <p:guideLst>
        <p:guide orient="horz" pos="336"/>
        <p:guide orient="horz" pos="3936"/>
        <p:guide orient="horz" pos="3443"/>
        <p:guide orient="horz" pos="1863"/>
        <p:guide pos="1572"/>
        <p:guide pos="744"/>
        <p:guide pos="3120"/>
        <p:guide orient="horz" pos="1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957" y="-82"/>
      </p:cViewPr>
      <p:guideLst>
        <p:guide orient="horz" pos="2928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180451-E9E5-401B-9CC8-B022E7AF4BFF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66D3BF-890E-4314-B8D3-391CA7B23F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37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3707904" cy="562074"/>
          </a:xfrm>
        </p:spPr>
        <p:txBody>
          <a:bodyPr>
            <a:noAutofit/>
          </a:bodyPr>
          <a:lstStyle>
            <a:lvl1pPr algn="l"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00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720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73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80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9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46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47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39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42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16202-BAC2-4EE9-A446-70DFBBBE7610}" type="datetimeFigureOut">
              <a:rPr lang="ko-KR" altLang="en-US" smtClean="0"/>
              <a:pPr/>
              <a:t>2019-12-11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1A312-FC48-479B-9272-35909D3BE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92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65443" y="6423525"/>
            <a:ext cx="2813904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914355"/>
            <a:r>
              <a:rPr lang="en-US" b="1" dirty="0">
                <a:solidFill>
                  <a:prstClr val="black"/>
                </a:solidFill>
              </a:rPr>
              <a:t> Supplementary Fig. S1.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FA57E2-84AA-4307-B2F7-D0DABC95B65C}"/>
              </a:ext>
            </a:extLst>
          </p:cNvPr>
          <p:cNvSpPr txBox="1"/>
          <p:nvPr/>
        </p:nvSpPr>
        <p:spPr>
          <a:xfrm>
            <a:off x="2148601" y="7141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6C4FAA-F023-417D-9317-4913B68BC3A1}"/>
              </a:ext>
            </a:extLst>
          </p:cNvPr>
          <p:cNvSpPr txBox="1"/>
          <p:nvPr/>
        </p:nvSpPr>
        <p:spPr>
          <a:xfrm>
            <a:off x="4610162" y="71417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B91085-6394-4B29-9CC4-2CB9EF65CFF9}"/>
              </a:ext>
            </a:extLst>
          </p:cNvPr>
          <p:cNvSpPr txBox="1"/>
          <p:nvPr/>
        </p:nvSpPr>
        <p:spPr>
          <a:xfrm>
            <a:off x="2148601" y="31859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BE6AB4-71FE-4D14-A0C3-A7444E185D4B}"/>
              </a:ext>
            </a:extLst>
          </p:cNvPr>
          <p:cNvSpPr txBox="1"/>
          <p:nvPr/>
        </p:nvSpPr>
        <p:spPr>
          <a:xfrm>
            <a:off x="4610162" y="318592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B1D3740-68D6-4D20-BB47-D5BF90500A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40" y="1179576"/>
            <a:ext cx="2356736" cy="2084832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630B47-6728-4FD3-8887-DAC928C55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220" y="3689009"/>
            <a:ext cx="2356736" cy="2084832"/>
          </a:xfrm>
          <a:prstGeom prst="rect">
            <a:avLst/>
          </a:prstGeom>
        </p:spPr>
      </p:pic>
      <p:pic>
        <p:nvPicPr>
          <p:cNvPr id="18" name="Picture 17" descr="A close up of a map&#10;&#10;Description automatically generated">
            <a:extLst>
              <a:ext uri="{FF2B5EF4-FFF2-40B4-BE49-F238E27FC236}">
                <a16:creationId xmlns:a16="http://schemas.microsoft.com/office/drawing/2014/main" id="{A5D99934-F2E7-4B91-90A2-D9BA159D3E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43" y="1180318"/>
            <a:ext cx="2356736" cy="2084832"/>
          </a:xfrm>
          <a:prstGeom prst="rect">
            <a:avLst/>
          </a:prstGeom>
        </p:spPr>
      </p:pic>
      <p:pic>
        <p:nvPicPr>
          <p:cNvPr id="20" name="Picture 19" descr="A close up of a map&#10;&#10;Description automatically generated">
            <a:extLst>
              <a:ext uri="{FF2B5EF4-FFF2-40B4-BE49-F238E27FC236}">
                <a16:creationId xmlns:a16="http://schemas.microsoft.com/office/drawing/2014/main" id="{EF848543-4B1C-48EC-A7C5-F4D1F3DB64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574" y="3686858"/>
            <a:ext cx="2356736" cy="20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9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10368</TotalTime>
  <Words>10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choichelhun</dc:creator>
  <cp:lastModifiedBy>Chung, Joon-Yong (NIH/NCI) [E]</cp:lastModifiedBy>
  <cp:revision>154</cp:revision>
  <cp:lastPrinted>2019-11-05T19:01:43Z</cp:lastPrinted>
  <dcterms:created xsi:type="dcterms:W3CDTF">2015-02-18T02:22:55Z</dcterms:created>
  <dcterms:modified xsi:type="dcterms:W3CDTF">2019-12-11T14:40:32Z</dcterms:modified>
</cp:coreProperties>
</file>